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6 MI Battalion Cross Country Event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Bn HQ to Pavilion • 9 km Individual Effort</a:t>
            </a:r>
          </a:p>
          <a:p>
            <a:r>
              <a:t>Annotated Template Version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CO’s Intent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To foster teamwork, resilience, and esprit de corps through competitive endurance. This event aims to develop physical robustness, determination, and camaraderie across all ranks of 6 MI Battalion. Each participant is to demonstrate courage, discipline, and commitment, reflecting the values of the British Army.</a:t>
            </a:r>
          </a:p>
          <a:p/>
          <a:p>
            <a:r>
              <a:t>— Lt Col Fenney, Commanding Officer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Route Overview – Annotated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914400"/>
            <a:ext cx="1828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/>
            </a:pPr>
            <a:r>
              <a:t>START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28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/>
            </a:pPr>
            <a:r>
              <a:t>FINISH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1828800"/>
            <a:ext cx="1828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/>
            </a:pPr>
            <a:r>
              <a:t>MM1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0" y="2743200"/>
            <a:ext cx="1828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/>
            </a:pPr>
            <a:r>
              <a:t>MM2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0" y="3657600"/>
            <a:ext cx="1828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/>
            </a:pPr>
            <a:r>
              <a:t>MM3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0" y="4572000"/>
            <a:ext cx="1828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/>
            </a:pPr>
            <a:r>
              <a:t>MM4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86400"/>
            <a:ext cx="1828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/>
            </a:pPr>
            <a:r>
              <a:t>WARM-UP ROUTE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4572000"/>
            <a:ext cx="1828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/>
            </a:pPr>
            <a:r>
              <a:t>MED PT (Pavilion)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0" y="5486400"/>
            <a:ext cx="1828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/>
            </a:pPr>
            <a:r>
              <a:t>LEGEND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Start &amp; Finish Locations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START: Battalion Headquarters (Bn HQ)</a:t>
            </a:r>
          </a:p>
          <a:p>
            <a:r>
              <a:t>• FINISH: Pavilion</a:t>
            </a:r>
          </a:p>
          <a:p/>
          <a:p>
            <a:r>
              <a:t>Competitors to arrive 30 minutes prior to start for safety brief and warm-up.</a:t>
            </a:r>
          </a:p>
          <a:p>
            <a:r>
              <a:t>Timing will be recorded individually by marshals or timing system.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Marshal / Man Marker Positions (MM1–MM4)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Marshals are positioned at all four key turns.</a:t>
            </a:r>
          </a:p>
          <a:p/>
          <a:p>
            <a:r>
              <a:t>• MM1 – First woodland track junction</a:t>
            </a:r>
          </a:p>
          <a:p>
            <a:r>
              <a:t>• MM2 – Bridge crossing</a:t>
            </a:r>
          </a:p>
          <a:p>
            <a:r>
              <a:t>• MM3 – Field edge turn</a:t>
            </a:r>
          </a:p>
          <a:p>
            <a:r>
              <a:t>• MM4 – Final approach to Pavilion</a:t>
            </a:r>
          </a:p>
          <a:p/>
          <a:p>
            <a:r>
              <a:t>Each marshal will wear high-vis, carry comms, and provide route guidance and safety oversight.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Race Format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9 km Individual Timed Effort</a:t>
            </a:r>
          </a:p>
          <a:p>
            <a:r>
              <a:t>• Staggered starts (if required)</a:t>
            </a:r>
          </a:p>
          <a:p>
            <a:r>
              <a:t>• Competitors must stay on the marked route</a:t>
            </a:r>
          </a:p>
          <a:p>
            <a:r>
              <a:t>• No overtaking within 50m of finish line</a:t>
            </a:r>
          </a:p>
          <a:p>
            <a:r>
              <a:t>• Categories: Regular, Reserve, Attached Personnel</a:t>
            </a:r>
          </a:p>
          <a:p>
            <a:r>
              <a:t>• Team points awarded based on aggregate individual times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Safety &amp; Admin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Medical cover: Duty medic at Pavilion (Finish)</a:t>
            </a:r>
          </a:p>
          <a:p>
            <a:r>
              <a:t>• Water point: 4.5 km mark</a:t>
            </a:r>
          </a:p>
          <a:p>
            <a:r>
              <a:t>• Warm-up and cool-down mandatory</a:t>
            </a:r>
          </a:p>
          <a:p>
            <a:r>
              <a:t>• Marshals to report injuries via control point</a:t>
            </a:r>
          </a:p>
          <a:p>
            <a:r>
              <a:t>• Competitors: correct PT kit, hydration, awareness of hazards.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Event Administration &amp; Coordination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RV: 0830 hrs at Battalion HQ</a:t>
            </a:r>
          </a:p>
          <a:p>
            <a:r>
              <a:t>Safety Brief: 0845 hrs</a:t>
            </a:r>
          </a:p>
          <a:p>
            <a:r>
              <a:t>Race Start: 0900 hrs</a:t>
            </a:r>
          </a:p>
          <a:p>
            <a:r>
              <a:t>Post-Race Admin: Cool-down, water, debrief, and timings verification.</a:t>
            </a:r>
          </a:p>
          <a:p/>
          <a:p>
            <a:r>
              <a:t>Equipment: Bibs, radios, route signage, water station kit, first aid.</a:t>
            </a:r>
          </a:p>
          <a:p>
            <a:r>
              <a:t>Marshals: Responsible for safety, communication, and reporting.</a:t>
            </a:r>
          </a:p>
          <a:p>
            <a:r>
              <a:t>Emergency Plan: Evacuate via shortest access route, inform control point immediately.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Closing Message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Outstanding fitness and teamwork underpin everything we do. This event is a chance to show discipline, courage, and determination. Give maximum effort, support your team, and embody the spirit of the Intelligence Corps.</a:t>
            </a:r>
          </a:p>
          <a:p/>
          <a:p>
            <a:r>
              <a:t>‘Strength through Knowledge’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